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F354B-BF91-4A3A-8F28-16A0CBFE7D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E0437FA-CB41-4CD2-B1BA-04A9D221652B}">
      <dgm:prSet/>
      <dgm:spPr/>
      <dgm:t>
        <a:bodyPr/>
        <a:lstStyle/>
        <a:p>
          <a:pPr rtl="0"/>
          <a:r>
            <a:rPr lang="fi-FI" dirty="0" smtClean="0"/>
            <a:t>Klikkaa 2 kertaa  keltaista nappulaa</a:t>
          </a:r>
          <a:endParaRPr lang="fi-FI" dirty="0"/>
        </a:p>
      </dgm:t>
    </dgm:pt>
    <dgm:pt modelId="{08C983E5-9E31-491C-A4CF-DD342ECEC860}" type="parTrans" cxnId="{3EA83248-0682-496A-A2CA-8FA9B2BC29CE}">
      <dgm:prSet/>
      <dgm:spPr/>
      <dgm:t>
        <a:bodyPr/>
        <a:lstStyle/>
        <a:p>
          <a:endParaRPr lang="fi-FI"/>
        </a:p>
      </dgm:t>
    </dgm:pt>
    <dgm:pt modelId="{9AEABBA1-9A64-4E7E-A992-3E06B232CC18}" type="sibTrans" cxnId="{3EA83248-0682-496A-A2CA-8FA9B2BC29CE}">
      <dgm:prSet/>
      <dgm:spPr/>
      <dgm:t>
        <a:bodyPr/>
        <a:lstStyle/>
        <a:p>
          <a:endParaRPr lang="fi-FI"/>
        </a:p>
      </dgm:t>
    </dgm:pt>
    <dgm:pt modelId="{57BA0874-EB49-4114-B7AE-A312C0564421}" type="pres">
      <dgm:prSet presAssocID="{947F354B-BF91-4A3A-8F28-16A0CBFE7D71}" presName="linear" presStyleCnt="0">
        <dgm:presLayoutVars>
          <dgm:animLvl val="lvl"/>
          <dgm:resizeHandles val="exact"/>
        </dgm:presLayoutVars>
      </dgm:prSet>
      <dgm:spPr/>
    </dgm:pt>
    <dgm:pt modelId="{C0329263-05C0-409C-B29A-4F52379203DB}" type="pres">
      <dgm:prSet presAssocID="{AE0437FA-CB41-4CD2-B1BA-04A9D221652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4151F11-9D2D-4D9F-A4F5-7A921FC702DA}" type="presOf" srcId="{AE0437FA-CB41-4CD2-B1BA-04A9D221652B}" destId="{C0329263-05C0-409C-B29A-4F52379203DB}" srcOrd="0" destOrd="0" presId="urn:microsoft.com/office/officeart/2005/8/layout/vList2"/>
    <dgm:cxn modelId="{6CDE3475-0B01-4B4F-8AD4-DFF8B9E8EB78}" type="presOf" srcId="{947F354B-BF91-4A3A-8F28-16A0CBFE7D71}" destId="{57BA0874-EB49-4114-B7AE-A312C0564421}" srcOrd="0" destOrd="0" presId="urn:microsoft.com/office/officeart/2005/8/layout/vList2"/>
    <dgm:cxn modelId="{3EA83248-0682-496A-A2CA-8FA9B2BC29CE}" srcId="{947F354B-BF91-4A3A-8F28-16A0CBFE7D71}" destId="{AE0437FA-CB41-4CD2-B1BA-04A9D221652B}" srcOrd="0" destOrd="0" parTransId="{08C983E5-9E31-491C-A4CF-DD342ECEC860}" sibTransId="{9AEABBA1-9A64-4E7E-A992-3E06B232CC18}"/>
    <dgm:cxn modelId="{E96892CC-27B1-401E-925F-91F8C4B8B2AF}" type="presParOf" srcId="{57BA0874-EB49-4114-B7AE-A312C0564421}" destId="{C0329263-05C0-409C-B29A-4F52379203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329263-05C0-409C-B29A-4F52379203DB}">
      <dsp:nvSpPr>
        <dsp:cNvPr id="0" name=""/>
        <dsp:cNvSpPr/>
      </dsp:nvSpPr>
      <dsp:spPr>
        <a:xfrm>
          <a:off x="0" y="4778"/>
          <a:ext cx="288032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Klikkaa 2 kertaa  keltaista nappulaa</a:t>
          </a:r>
          <a:endParaRPr lang="fi-FI" sz="1500" kern="1200" dirty="0"/>
        </a:p>
      </dsp:txBody>
      <dsp:txXfrm>
        <a:off x="0" y="4778"/>
        <a:ext cx="2880320" cy="359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AAA-2F7D-4EF5-A2DA-975FA648C255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FD25-2A62-43BC-BE0D-4AA9CA65D0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AAA-2F7D-4EF5-A2DA-975FA648C255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FD25-2A62-43BC-BE0D-4AA9CA65D0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AAA-2F7D-4EF5-A2DA-975FA648C255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FD25-2A62-43BC-BE0D-4AA9CA65D0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AAA-2F7D-4EF5-A2DA-975FA648C255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FD25-2A62-43BC-BE0D-4AA9CA65D0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AAA-2F7D-4EF5-A2DA-975FA648C255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FD25-2A62-43BC-BE0D-4AA9CA65D0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AAA-2F7D-4EF5-A2DA-975FA648C255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FD25-2A62-43BC-BE0D-4AA9CA65D0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AAA-2F7D-4EF5-A2DA-975FA648C255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FD25-2A62-43BC-BE0D-4AA9CA65D0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AAA-2F7D-4EF5-A2DA-975FA648C255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FD25-2A62-43BC-BE0D-4AA9CA65D0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AAA-2F7D-4EF5-A2DA-975FA648C255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FD25-2A62-43BC-BE0D-4AA9CA65D0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AAA-2F7D-4EF5-A2DA-975FA648C255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FD25-2A62-43BC-BE0D-4AA9CA65D0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AAA-2F7D-4EF5-A2DA-975FA648C255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FD25-2A62-43BC-BE0D-4AA9CA65D05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4DAAA-2F7D-4EF5-A2DA-975FA648C255}" type="datetimeFigureOut">
              <a:rPr lang="fi-FI" smtClean="0"/>
              <a:pPr/>
              <a:t>19.4.2012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4FD25-2A62-43BC-BE0D-4AA9CA65D053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Yle%20Kansanmusiikkiradio%20levyesite%2017042012.mp3" TargetMode="Externa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20688"/>
            <a:ext cx="671652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Yle Kansanmusiikkiradio levyesite 1704201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graphicFrame>
        <p:nvGraphicFramePr>
          <p:cNvPr id="6" name="Kaaviokuva 5"/>
          <p:cNvGraphicFramePr/>
          <p:nvPr/>
        </p:nvGraphicFramePr>
        <p:xfrm>
          <a:off x="3059832" y="1628800"/>
          <a:ext cx="2880320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4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Näytössä katseltava diaesitys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Jorma</dc:creator>
  <cp:lastModifiedBy>Jorma</cp:lastModifiedBy>
  <cp:revision>4</cp:revision>
  <dcterms:created xsi:type="dcterms:W3CDTF">2012-04-19T06:21:27Z</dcterms:created>
  <dcterms:modified xsi:type="dcterms:W3CDTF">2012-04-19T06:31:25Z</dcterms:modified>
</cp:coreProperties>
</file>